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1863-4EA4-44ED-930C-5ABF563FA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BF0A7-C918-40D1-927D-A0ED091CE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534FE-E4BC-4EFE-B106-3169AC3D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2BF39-802D-440C-94C1-B2E9C818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C5E52-14D1-4E5D-9EF8-2E3FE54AB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F8C3-8C47-4707-9B1F-DF48AE980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EA4B-90E0-446D-836B-D435AE8BC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EFCB4-8938-4900-B6B3-7CB1DE95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DBCCE-77E7-442D-9A08-5DA266E0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5A9AD-2779-42B6-8E0F-ACC181B9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8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C977-2DC6-4558-9F24-C46B6903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ED232-78C2-4427-9BB6-5D53641BF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19BAF-098B-48BF-8710-EEE951759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5F3E5-BC5D-4699-A2D0-F0E65D13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344CD-5303-4903-95A3-8BDD4B8D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3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3E1D-48E2-4E2A-B8AC-2F21D1C9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9EA40-C351-4474-BF9F-2870DBF32F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50098-33EB-48AA-B08C-4F981017E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643A5-3BFB-496A-8091-D871CFA8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972B8-8076-444C-A78D-E0BA9324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DBF80-3139-43C0-B711-0556D8D0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7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79C65-7642-49B1-993A-07928D019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C8367-F624-48C8-B873-0ABADA33E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64ACD-B043-4838-9FB1-C840698AF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27BD9-F174-4093-B86B-B0FDCA09C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FFB657-BE44-4330-A7FF-D33A506D2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EBE1FD-331A-46F5-810F-6BEBBB639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3BF75E-59E7-4B7E-9426-609F6277F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16CC8-A27F-4419-A0AC-7773868C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98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286B-6CC3-4BC2-B2EA-196EE8E6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54F5B-0F11-4E5D-8ECA-0D933997C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4D5BC-9055-4FD9-9278-B47338FA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1C265-533C-4E07-A961-BD64ADA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B4E3B-8485-4E01-9690-282EC2AAD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5010A2-04DB-4FCB-89E8-6F652C2D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D8CD7-8E57-472D-89AB-1A8CCD3EF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3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29F9A-0C0A-4CF4-A684-2534B072B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62504-E4AC-46F6-A2E0-0DD49A673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8851C-C48A-4EFC-BE78-AD1B3008E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40E5D-C95B-4AAC-AEFD-9A246673C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39234-EE69-4DA2-846C-42013A3C6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29F85-AD72-42E7-A876-C13BFF3CE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06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5465-2B48-4988-A8B1-E2DA9E17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818610-D3ED-4D9D-AF6A-65ABD9159D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A9FDD-BF03-4D0C-B3BB-CB551FBDD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E181B-F4F3-45D4-A734-9A7E3427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42D3A-33AD-4077-BEB5-EAAFDE48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EEAB5-B7B6-4A42-A4F9-C903AF29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3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4315-D3BB-4EEB-9A56-28CB5801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43705-A4E7-43F4-AE40-2F00DB909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CD9FF-8A34-463C-A5FB-7E0C5479F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BB0E0-FD6C-4D06-BAAB-B3400CE0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AB211-1734-4130-9FF1-A90F5B05A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2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9864E8-F2EA-44D3-92D1-1A5FBDD1B2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E63143-4A9E-4C0E-8142-7F8A12E12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2392-62A5-4164-AB8D-713C124E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0730C-FB75-412C-9268-8A1F7BC2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0AC36-6DFF-4E4E-9646-33FB3A7D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4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548EBE-86B3-4E4F-A735-329A0BD16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A42A7-97EC-4DAD-B1E9-0CD418CEE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A3399-DB83-44F0-A100-C17121B67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06DEC-033D-4C67-A07D-DDA113FC0741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6B80E-09A0-4054-9C72-2F093A12B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517D0-BA96-47A5-A859-2F1EBBB7B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E10CD-2350-4836-8FED-393380E09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0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5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890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742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Gilang Ananda</dc:creator>
  <cp:lastModifiedBy>Gilang Ananda</cp:lastModifiedBy>
  <cp:revision>1</cp:revision>
  <dcterms:created xsi:type="dcterms:W3CDTF">2024-11-13T04:54:32Z</dcterms:created>
  <dcterms:modified xsi:type="dcterms:W3CDTF">2024-11-13T04:54:48Z</dcterms:modified>
</cp:coreProperties>
</file>